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6" d="100"/>
          <a:sy n="116" d="100"/>
        </p:scale>
        <p:origin x="3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EA455F87-8AD5-4125-A4B6-61AB7B030159}" type="datetimeFigureOut">
              <a:rPr lang="nb-NO" smtClean="0"/>
              <a:t>30.10.2017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2EFCD8-9151-4DF7-9824-F237ACB799C8}" type="slidenum">
              <a:rPr lang="nb-NO" smtClean="0"/>
              <a:t>‹#›</a:t>
            </a:fld>
            <a:endParaRPr lang="nb-NO"/>
          </a:p>
        </p:txBody>
      </p:sp>
    </p:spTree>
    <p:extLst>
      <p:ext uri="{BB962C8B-B14F-4D97-AF65-F5344CB8AC3E}">
        <p14:creationId xmlns:p14="http://schemas.microsoft.com/office/powerpoint/2010/main" val="262044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A455F87-8AD5-4125-A4B6-61AB7B030159}" type="datetimeFigureOut">
              <a:rPr lang="nb-NO" smtClean="0"/>
              <a:t>30.10.2017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2EFCD8-9151-4DF7-9824-F237ACB799C8}" type="slidenum">
              <a:rPr lang="nb-NO" smtClean="0"/>
              <a:t>‹#›</a:t>
            </a:fld>
            <a:endParaRPr lang="nb-NO"/>
          </a:p>
        </p:txBody>
      </p:sp>
    </p:spTree>
    <p:extLst>
      <p:ext uri="{BB962C8B-B14F-4D97-AF65-F5344CB8AC3E}">
        <p14:creationId xmlns:p14="http://schemas.microsoft.com/office/powerpoint/2010/main" val="88756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A455F87-8AD5-4125-A4B6-61AB7B030159}" type="datetimeFigureOut">
              <a:rPr lang="nb-NO" smtClean="0"/>
              <a:t>30.10.2017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2EFCD8-9151-4DF7-9824-F237ACB799C8}" type="slidenum">
              <a:rPr lang="nb-NO" smtClean="0"/>
              <a:t>‹#›</a:t>
            </a:fld>
            <a:endParaRPr lang="nb-NO"/>
          </a:p>
        </p:txBody>
      </p:sp>
    </p:spTree>
    <p:extLst>
      <p:ext uri="{BB962C8B-B14F-4D97-AF65-F5344CB8AC3E}">
        <p14:creationId xmlns:p14="http://schemas.microsoft.com/office/powerpoint/2010/main" val="226788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A455F87-8AD5-4125-A4B6-61AB7B030159}" type="datetimeFigureOut">
              <a:rPr lang="nb-NO" smtClean="0"/>
              <a:t>30.10.2017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2EFCD8-9151-4DF7-9824-F237ACB799C8}" type="slidenum">
              <a:rPr lang="nb-NO" smtClean="0"/>
              <a:t>‹#›</a:t>
            </a:fld>
            <a:endParaRPr lang="nb-NO"/>
          </a:p>
        </p:txBody>
      </p:sp>
    </p:spTree>
    <p:extLst>
      <p:ext uri="{BB962C8B-B14F-4D97-AF65-F5344CB8AC3E}">
        <p14:creationId xmlns:p14="http://schemas.microsoft.com/office/powerpoint/2010/main" val="2338095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p:cNvSpPr>
            <a:spLocks noGrp="1"/>
          </p:cNvSpPr>
          <p:nvPr>
            <p:ph type="dt" sz="half" idx="10"/>
          </p:nvPr>
        </p:nvSpPr>
        <p:spPr/>
        <p:txBody>
          <a:bodyPr/>
          <a:lstStyle/>
          <a:p>
            <a:fld id="{EA455F87-8AD5-4125-A4B6-61AB7B030159}" type="datetimeFigureOut">
              <a:rPr lang="nb-NO" smtClean="0"/>
              <a:t>30.10.2017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A2EFCD8-9151-4DF7-9824-F237ACB799C8}" type="slidenum">
              <a:rPr lang="nb-NO" smtClean="0"/>
              <a:t>‹#›</a:t>
            </a:fld>
            <a:endParaRPr lang="nb-NO"/>
          </a:p>
        </p:txBody>
      </p:sp>
    </p:spTree>
    <p:extLst>
      <p:ext uri="{BB962C8B-B14F-4D97-AF65-F5344CB8AC3E}">
        <p14:creationId xmlns:p14="http://schemas.microsoft.com/office/powerpoint/2010/main" val="1241658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EA455F87-8AD5-4125-A4B6-61AB7B030159}" type="datetimeFigureOut">
              <a:rPr lang="nb-NO" smtClean="0"/>
              <a:t>30.10.2017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A2EFCD8-9151-4DF7-9824-F237ACB799C8}" type="slidenum">
              <a:rPr lang="nb-NO" smtClean="0"/>
              <a:t>‹#›</a:t>
            </a:fld>
            <a:endParaRPr lang="nb-NO"/>
          </a:p>
        </p:txBody>
      </p:sp>
    </p:spTree>
    <p:extLst>
      <p:ext uri="{BB962C8B-B14F-4D97-AF65-F5344CB8AC3E}">
        <p14:creationId xmlns:p14="http://schemas.microsoft.com/office/powerpoint/2010/main" val="48667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EA455F87-8AD5-4125-A4B6-61AB7B030159}" type="datetimeFigureOut">
              <a:rPr lang="nb-NO" smtClean="0"/>
              <a:t>30.10.2017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1A2EFCD8-9151-4DF7-9824-F237ACB799C8}" type="slidenum">
              <a:rPr lang="nb-NO" smtClean="0"/>
              <a:t>‹#›</a:t>
            </a:fld>
            <a:endParaRPr lang="nb-NO"/>
          </a:p>
        </p:txBody>
      </p:sp>
    </p:spTree>
    <p:extLst>
      <p:ext uri="{BB962C8B-B14F-4D97-AF65-F5344CB8AC3E}">
        <p14:creationId xmlns:p14="http://schemas.microsoft.com/office/powerpoint/2010/main" val="294110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EA455F87-8AD5-4125-A4B6-61AB7B030159}" type="datetimeFigureOut">
              <a:rPr lang="nb-NO" smtClean="0"/>
              <a:t>30.10.2017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A2EFCD8-9151-4DF7-9824-F237ACB799C8}" type="slidenum">
              <a:rPr lang="nb-NO" smtClean="0"/>
              <a:t>‹#›</a:t>
            </a:fld>
            <a:endParaRPr lang="nb-NO"/>
          </a:p>
        </p:txBody>
      </p:sp>
    </p:spTree>
    <p:extLst>
      <p:ext uri="{BB962C8B-B14F-4D97-AF65-F5344CB8AC3E}">
        <p14:creationId xmlns:p14="http://schemas.microsoft.com/office/powerpoint/2010/main" val="275302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EA455F87-8AD5-4125-A4B6-61AB7B030159}" type="datetimeFigureOut">
              <a:rPr lang="nb-NO" smtClean="0"/>
              <a:t>30.10.2017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1A2EFCD8-9151-4DF7-9824-F237ACB799C8}" type="slidenum">
              <a:rPr lang="nb-NO" smtClean="0"/>
              <a:t>‹#›</a:t>
            </a:fld>
            <a:endParaRPr lang="nb-NO"/>
          </a:p>
        </p:txBody>
      </p:sp>
    </p:spTree>
    <p:extLst>
      <p:ext uri="{BB962C8B-B14F-4D97-AF65-F5344CB8AC3E}">
        <p14:creationId xmlns:p14="http://schemas.microsoft.com/office/powerpoint/2010/main" val="3287628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EA455F87-8AD5-4125-A4B6-61AB7B030159}" type="datetimeFigureOut">
              <a:rPr lang="nb-NO" smtClean="0"/>
              <a:t>30.10.2017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A2EFCD8-9151-4DF7-9824-F237ACB799C8}" type="slidenum">
              <a:rPr lang="nb-NO" smtClean="0"/>
              <a:t>‹#›</a:t>
            </a:fld>
            <a:endParaRPr lang="nb-NO"/>
          </a:p>
        </p:txBody>
      </p:sp>
    </p:spTree>
    <p:extLst>
      <p:ext uri="{BB962C8B-B14F-4D97-AF65-F5344CB8AC3E}">
        <p14:creationId xmlns:p14="http://schemas.microsoft.com/office/powerpoint/2010/main" val="1445541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EA455F87-8AD5-4125-A4B6-61AB7B030159}" type="datetimeFigureOut">
              <a:rPr lang="nb-NO" smtClean="0"/>
              <a:t>30.10.2017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A2EFCD8-9151-4DF7-9824-F237ACB799C8}" type="slidenum">
              <a:rPr lang="nb-NO" smtClean="0"/>
              <a:t>‹#›</a:t>
            </a:fld>
            <a:endParaRPr lang="nb-NO"/>
          </a:p>
        </p:txBody>
      </p:sp>
    </p:spTree>
    <p:extLst>
      <p:ext uri="{BB962C8B-B14F-4D97-AF65-F5344CB8AC3E}">
        <p14:creationId xmlns:p14="http://schemas.microsoft.com/office/powerpoint/2010/main" val="1623514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55F87-8AD5-4125-A4B6-61AB7B030159}" type="datetimeFigureOut">
              <a:rPr lang="nb-NO" smtClean="0"/>
              <a:t>30.10.2017</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EFCD8-9151-4DF7-9824-F237ACB799C8}" type="slidenum">
              <a:rPr lang="nb-NO" smtClean="0"/>
              <a:t>‹#›</a:t>
            </a:fld>
            <a:endParaRPr lang="nb-NO"/>
          </a:p>
        </p:txBody>
      </p:sp>
    </p:spTree>
    <p:extLst>
      <p:ext uri="{BB962C8B-B14F-4D97-AF65-F5344CB8AC3E}">
        <p14:creationId xmlns:p14="http://schemas.microsoft.com/office/powerpoint/2010/main" val="3473745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mailto:jorgen.lerfall@outlook.com" TargetMode="External"/><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249382" y="1300431"/>
            <a:ext cx="11658600" cy="1325563"/>
          </a:xfrm>
        </p:spPr>
        <p:txBody>
          <a:bodyPr>
            <a:normAutofit/>
          </a:bodyPr>
          <a:lstStyle/>
          <a:p>
            <a:r>
              <a:rPr lang="nb-NO" sz="3600" b="1" dirty="0" smtClean="0">
                <a:effectLst>
                  <a:outerShdw blurRad="50800" dist="50800" dir="5400000" algn="ctr" rotWithShape="0">
                    <a:schemeClr val="accent1">
                      <a:lumMod val="75000"/>
                    </a:schemeClr>
                  </a:outerShdw>
                </a:effectLst>
                <a:latin typeface="High Tower Text" panose="02040502050506030303" pitchFamily="18" charset="0"/>
              </a:rPr>
              <a:t>Invitasjon til 3. dalføresamling langrenn og skiskyting 2017 </a:t>
            </a:r>
            <a:endParaRPr lang="nb-NO" sz="3600" b="1" dirty="0">
              <a:effectLst>
                <a:outerShdw blurRad="50800" dist="50800" dir="5400000" algn="ctr" rotWithShape="0">
                  <a:schemeClr val="accent1">
                    <a:lumMod val="75000"/>
                  </a:schemeClr>
                </a:outerShdw>
              </a:effectLst>
              <a:latin typeface="High Tower Text" panose="02040502050506030303" pitchFamily="18" charset="0"/>
            </a:endParaRPr>
          </a:p>
        </p:txBody>
      </p:sp>
      <p:pic>
        <p:nvPicPr>
          <p:cNvPr id="10" name="Bilde 9"/>
          <p:cNvPicPr>
            <a:picLocks noChangeAspect="1"/>
          </p:cNvPicPr>
          <p:nvPr/>
        </p:nvPicPr>
        <p:blipFill>
          <a:blip r:embed="rId2"/>
          <a:stretch>
            <a:fillRect/>
          </a:stretch>
        </p:blipFill>
        <p:spPr>
          <a:xfrm>
            <a:off x="3011424" y="113869"/>
            <a:ext cx="853019" cy="1129827"/>
          </a:xfrm>
          <a:prstGeom prst="rect">
            <a:avLst/>
          </a:prstGeom>
        </p:spPr>
      </p:pic>
      <p:pic>
        <p:nvPicPr>
          <p:cNvPr id="11" name="Bilde 10"/>
          <p:cNvPicPr>
            <a:picLocks noChangeAspect="1"/>
          </p:cNvPicPr>
          <p:nvPr/>
        </p:nvPicPr>
        <p:blipFill>
          <a:blip r:embed="rId3"/>
          <a:stretch>
            <a:fillRect/>
          </a:stretch>
        </p:blipFill>
        <p:spPr>
          <a:xfrm>
            <a:off x="9553055" y="113869"/>
            <a:ext cx="1064483" cy="1064483"/>
          </a:xfrm>
          <a:prstGeom prst="rect">
            <a:avLst/>
          </a:prstGeom>
        </p:spPr>
      </p:pic>
      <p:pic>
        <p:nvPicPr>
          <p:cNvPr id="12" name="Bilde 11"/>
          <p:cNvPicPr>
            <a:picLocks noChangeAspect="1"/>
          </p:cNvPicPr>
          <p:nvPr/>
        </p:nvPicPr>
        <p:blipFill>
          <a:blip r:embed="rId4"/>
          <a:stretch>
            <a:fillRect/>
          </a:stretch>
        </p:blipFill>
        <p:spPr>
          <a:xfrm>
            <a:off x="4313717" y="73602"/>
            <a:ext cx="549607" cy="1145015"/>
          </a:xfrm>
          <a:prstGeom prst="rect">
            <a:avLst/>
          </a:prstGeom>
        </p:spPr>
      </p:pic>
      <p:pic>
        <p:nvPicPr>
          <p:cNvPr id="13" name="Bilde 12"/>
          <p:cNvPicPr>
            <a:picLocks noChangeAspect="1"/>
          </p:cNvPicPr>
          <p:nvPr/>
        </p:nvPicPr>
        <p:blipFill>
          <a:blip r:embed="rId5"/>
          <a:stretch>
            <a:fillRect/>
          </a:stretch>
        </p:blipFill>
        <p:spPr>
          <a:xfrm>
            <a:off x="8135316" y="113869"/>
            <a:ext cx="965131" cy="1070418"/>
          </a:xfrm>
          <a:prstGeom prst="rect">
            <a:avLst/>
          </a:prstGeom>
        </p:spPr>
      </p:pic>
      <p:pic>
        <p:nvPicPr>
          <p:cNvPr id="14" name="Bilde 13"/>
          <p:cNvPicPr>
            <a:picLocks noChangeAspect="1"/>
          </p:cNvPicPr>
          <p:nvPr/>
        </p:nvPicPr>
        <p:blipFill>
          <a:blip r:embed="rId6"/>
          <a:stretch>
            <a:fillRect/>
          </a:stretch>
        </p:blipFill>
        <p:spPr>
          <a:xfrm>
            <a:off x="6618225" y="113869"/>
            <a:ext cx="1064483" cy="1132429"/>
          </a:xfrm>
          <a:prstGeom prst="rect">
            <a:avLst/>
          </a:prstGeom>
        </p:spPr>
      </p:pic>
      <p:pic>
        <p:nvPicPr>
          <p:cNvPr id="15" name="Bilde 14"/>
          <p:cNvPicPr>
            <a:picLocks noChangeAspect="1"/>
          </p:cNvPicPr>
          <p:nvPr/>
        </p:nvPicPr>
        <p:blipFill>
          <a:blip r:embed="rId7"/>
          <a:stretch>
            <a:fillRect/>
          </a:stretch>
        </p:blipFill>
        <p:spPr>
          <a:xfrm>
            <a:off x="5312598" y="113869"/>
            <a:ext cx="853019" cy="987706"/>
          </a:xfrm>
          <a:prstGeom prst="rect">
            <a:avLst/>
          </a:prstGeom>
        </p:spPr>
      </p:pic>
      <p:pic>
        <p:nvPicPr>
          <p:cNvPr id="17" name="Bild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25386" y="113869"/>
            <a:ext cx="933429" cy="1186562"/>
          </a:xfrm>
          <a:prstGeom prst="rect">
            <a:avLst/>
          </a:prstGeom>
        </p:spPr>
      </p:pic>
      <p:pic>
        <p:nvPicPr>
          <p:cNvPr id="18" name="Bilde 17"/>
          <p:cNvPicPr>
            <a:picLocks noChangeAspect="1"/>
          </p:cNvPicPr>
          <p:nvPr/>
        </p:nvPicPr>
        <p:blipFill>
          <a:blip r:embed="rId9"/>
          <a:stretch>
            <a:fillRect/>
          </a:stretch>
        </p:blipFill>
        <p:spPr>
          <a:xfrm>
            <a:off x="45544" y="247180"/>
            <a:ext cx="1409184" cy="750005"/>
          </a:xfrm>
          <a:prstGeom prst="rect">
            <a:avLst/>
          </a:prstGeom>
        </p:spPr>
      </p:pic>
      <p:pic>
        <p:nvPicPr>
          <p:cNvPr id="19" name="Bilde 1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859202" y="12308"/>
            <a:ext cx="1231388" cy="1231388"/>
          </a:xfrm>
          <a:prstGeom prst="rect">
            <a:avLst/>
          </a:prstGeom>
        </p:spPr>
      </p:pic>
      <p:sp>
        <p:nvSpPr>
          <p:cNvPr id="20" name="TekstSylinder 19"/>
          <p:cNvSpPr txBox="1"/>
          <p:nvPr/>
        </p:nvSpPr>
        <p:spPr>
          <a:xfrm>
            <a:off x="249382" y="2493819"/>
            <a:ext cx="11658600" cy="3908762"/>
          </a:xfrm>
          <a:prstGeom prst="rect">
            <a:avLst/>
          </a:prstGeom>
          <a:noFill/>
        </p:spPr>
        <p:txBody>
          <a:bodyPr wrap="square" rtlCol="0">
            <a:spAutoFit/>
          </a:bodyPr>
          <a:lstStyle/>
          <a:p>
            <a:r>
              <a:rPr lang="nb-NO" sz="2000" b="1" dirty="0" smtClean="0"/>
              <a:t>Lånke IL </a:t>
            </a:r>
            <a:r>
              <a:rPr lang="nb-NO" sz="2000" dirty="0" smtClean="0"/>
              <a:t>inviterer til dalføresamling for langrenn og skiskyting på Selbuskogen skisenter lørdag 4.11 kl. 10.00-15.00. Samlingen er åpen for alle utøvere født 2008 og eldre. Det vil bli gjennomført to treningsøkter derav en økt på rulleski og en på barmark. Mellom øktene vil det bli servert lunsj og frukt.</a:t>
            </a:r>
          </a:p>
          <a:p>
            <a:endParaRPr lang="nb-NO" sz="2000" dirty="0"/>
          </a:p>
          <a:p>
            <a:r>
              <a:rPr lang="nb-NO" sz="2000" dirty="0" smtClean="0"/>
              <a:t>Ta med rulleski (skøyting), hjelm, staver (til rulleski og barmark), </a:t>
            </a:r>
            <a:r>
              <a:rPr lang="nb-NO" sz="2000" dirty="0" err="1" smtClean="0"/>
              <a:t>løpesko</a:t>
            </a:r>
            <a:r>
              <a:rPr lang="nb-NO" sz="2000" dirty="0" smtClean="0"/>
              <a:t> for terreng, tørre klær og godt humør</a:t>
            </a:r>
            <a:r>
              <a:rPr lang="nb-NO" sz="2000" dirty="0" smtClean="0">
                <a:sym typeface="Wingdings" panose="05000000000000000000" pitchFamily="2" charset="2"/>
              </a:rPr>
              <a:t>!</a:t>
            </a:r>
          </a:p>
          <a:p>
            <a:endParaRPr lang="nb-NO" sz="2000" dirty="0">
              <a:sym typeface="Wingdings" panose="05000000000000000000" pitchFamily="2" charset="2"/>
            </a:endParaRPr>
          </a:p>
          <a:p>
            <a:r>
              <a:rPr lang="nb-NO" sz="2000" dirty="0" smtClean="0">
                <a:sym typeface="Wingdings" panose="05000000000000000000" pitchFamily="2" charset="2"/>
              </a:rPr>
              <a:t>Påmelding på epost til </a:t>
            </a:r>
            <a:r>
              <a:rPr lang="nb-NO" sz="2000" dirty="0" smtClean="0">
                <a:sym typeface="Wingdings" panose="05000000000000000000" pitchFamily="2" charset="2"/>
                <a:hlinkClick r:id="rId11"/>
              </a:rPr>
              <a:t>jorgen.lerfall@outlook.com</a:t>
            </a:r>
            <a:r>
              <a:rPr lang="nb-NO" sz="2000" dirty="0">
                <a:sym typeface="Wingdings" panose="05000000000000000000" pitchFamily="2" charset="2"/>
              </a:rPr>
              <a:t> </a:t>
            </a:r>
            <a:r>
              <a:rPr lang="nb-NO" sz="2000" dirty="0" smtClean="0">
                <a:sym typeface="Wingdings" panose="05000000000000000000" pitchFamily="2" charset="2"/>
              </a:rPr>
              <a:t>innen onsdag 1.11.2017. For å dekke utgifter knyttet til samlingen blir det en egenandel på 50 kr som vipses til Jørgen Lerfall (920 34 444). Husk og merk med navn på utøver.</a:t>
            </a:r>
          </a:p>
          <a:p>
            <a:endParaRPr lang="nb-NO" sz="2400" dirty="0" smtClean="0">
              <a:sym typeface="Wingdings" panose="05000000000000000000" pitchFamily="2" charset="2"/>
            </a:endParaRPr>
          </a:p>
          <a:p>
            <a:r>
              <a:rPr lang="nb-NO" sz="2400" dirty="0" smtClean="0">
                <a:sym typeface="Wingdings" panose="05000000000000000000" pitchFamily="2" charset="2"/>
              </a:rPr>
              <a:t>Vell møtt!</a:t>
            </a:r>
            <a:endParaRPr lang="nb-NO" sz="2400" dirty="0">
              <a:sym typeface="Wingdings" panose="05000000000000000000" pitchFamily="2" charset="2"/>
            </a:endParaRPr>
          </a:p>
        </p:txBody>
      </p:sp>
    </p:spTree>
    <p:extLst>
      <p:ext uri="{BB962C8B-B14F-4D97-AF65-F5344CB8AC3E}">
        <p14:creationId xmlns:p14="http://schemas.microsoft.com/office/powerpoint/2010/main" val="229365936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Words>
  <Application>Microsoft Office PowerPoint</Application>
  <PresentationFormat>Widescreen</PresentationFormat>
  <Paragraphs>8</Paragraphs>
  <Slides>1</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vt:i4>
      </vt:variant>
    </vt:vector>
  </HeadingPairs>
  <TitlesOfParts>
    <vt:vector size="7" baseType="lpstr">
      <vt:lpstr>Arial</vt:lpstr>
      <vt:lpstr>Calibri</vt:lpstr>
      <vt:lpstr>Calibri Light</vt:lpstr>
      <vt:lpstr>High Tower Text</vt:lpstr>
      <vt:lpstr>Wingdings</vt:lpstr>
      <vt:lpstr>Office-tema</vt:lpstr>
      <vt:lpstr>Invitasjon til 3. dalføresamling langrenn og skiskyting 2017 </vt:lpstr>
    </vt:vector>
  </TitlesOfParts>
  <Company>NTNU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Invitasjon til 1. dalføresamling langrenn og skiskyting 2017</dc:title>
  <dc:creator>Jørgen Lerfall</dc:creator>
  <cp:lastModifiedBy>D484KHU</cp:lastModifiedBy>
  <cp:revision>15</cp:revision>
  <dcterms:created xsi:type="dcterms:W3CDTF">2017-08-28T20:08:32Z</dcterms:created>
  <dcterms:modified xsi:type="dcterms:W3CDTF">2017-10-30T07:08:28Z</dcterms:modified>
</cp:coreProperties>
</file>